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5" r:id="rId2"/>
  </p:sldIdLst>
  <p:sldSz cx="6858000" cy="9906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やまもと　やすし" initials="や" lastIdx="1" clrIdx="0">
    <p:extLst>
      <p:ext uri="{19B8F6BF-5375-455C-9EA6-DF929625EA0E}">
        <p15:presenceInfo xmlns:p15="http://schemas.microsoft.com/office/powerpoint/2012/main" userId="S-1-5-21-2120431946-1004183233-4106114766-7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00BC55"/>
    <a:srgbClr val="E6E6E6"/>
    <a:srgbClr val="F79799"/>
    <a:srgbClr val="F9B5B7"/>
    <a:srgbClr val="FABFC1"/>
    <a:srgbClr val="CC0000"/>
    <a:srgbClr val="56BE6C"/>
    <a:srgbClr val="72A966"/>
    <a:srgbClr val="F06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4" autoAdjust="0"/>
    <p:restoredTop sz="94660"/>
  </p:normalViewPr>
  <p:slideViewPr>
    <p:cSldViewPr snapToGrid="0">
      <p:cViewPr>
        <p:scale>
          <a:sx n="75" d="100"/>
          <a:sy n="75" d="100"/>
        </p:scale>
        <p:origin x="2122" y="-9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35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5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87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66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19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53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13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98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20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46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ED173-8DC6-41BB-9C03-959AF5099570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B7867-532A-46E9-944A-4DB155CD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29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4383334" y="6962793"/>
            <a:ext cx="2304841" cy="2590816"/>
            <a:chOff x="4383334" y="6962793"/>
            <a:chExt cx="2304841" cy="2590816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4383334" y="6962793"/>
              <a:ext cx="18380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07F78A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kumimoji="1" lang="ja-JP" altLang="en-US" sz="14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岡山市役所</a:t>
              </a: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4450032" y="7244931"/>
              <a:ext cx="21024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〒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700-8544 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北区大供一丁目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1-1</a:t>
              </a:r>
              <a:endPara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4473086" y="7489046"/>
              <a:ext cx="20857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代表電話　☎</a:t>
              </a:r>
              <a:r>
                <a:rPr kumimoji="1" lang="en-US" altLang="ja-JP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086-803-1000</a:t>
              </a:r>
              <a:endPara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424472" y="8743284"/>
              <a:ext cx="787132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ja-JP" altLang="en-US" sz="9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岡山市役所</a:t>
              </a:r>
              <a:endParaRPr lang="en-US" altLang="ja-JP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pPr algn="ctr">
                <a:lnSpc>
                  <a:spcPts val="1000"/>
                </a:lnSpc>
              </a:pPr>
              <a:r>
                <a:rPr lang="ja-JP" altLang="en-US" sz="9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公式</a:t>
              </a:r>
              <a:r>
                <a:rPr lang="en-US" altLang="ja-JP" sz="9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LINE</a:t>
              </a:r>
              <a:endParaRPr lang="en-US" altLang="ja-JP" sz="6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8831" y="8755665"/>
              <a:ext cx="807695" cy="474923"/>
            </a:xfrm>
            <a:prstGeom prst="rect">
              <a:avLst/>
            </a:prstGeom>
          </p:spPr>
        </p:pic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75816" y="9139061"/>
              <a:ext cx="470281" cy="4145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grpSp>
          <p:nvGrpSpPr>
            <p:cNvPr id="2" name="グループ化 1"/>
            <p:cNvGrpSpPr/>
            <p:nvPr/>
          </p:nvGrpSpPr>
          <p:grpSpPr>
            <a:xfrm>
              <a:off x="5387713" y="9282324"/>
              <a:ext cx="1300462" cy="271285"/>
              <a:chOff x="5341195" y="8394238"/>
              <a:chExt cx="1300462" cy="271285"/>
            </a:xfrm>
          </p:grpSpPr>
          <p:grpSp>
            <p:nvGrpSpPr>
              <p:cNvPr id="16" name="グループ化 15"/>
              <p:cNvGrpSpPr/>
              <p:nvPr/>
            </p:nvGrpSpPr>
            <p:grpSpPr>
              <a:xfrm>
                <a:off x="5341195" y="8394238"/>
                <a:ext cx="1300462" cy="246221"/>
                <a:chOff x="-4794421" y="587793"/>
                <a:chExt cx="1300462" cy="246221"/>
              </a:xfrm>
            </p:grpSpPr>
            <p:sp>
              <p:nvSpPr>
                <p:cNvPr id="14" name="正方形/長方形 13"/>
                <p:cNvSpPr/>
                <p:nvPr/>
              </p:nvSpPr>
              <p:spPr>
                <a:xfrm>
                  <a:off x="-4794421" y="622099"/>
                  <a:ext cx="716692" cy="188131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-4715503" y="587793"/>
                  <a:ext cx="78041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0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岡山市</a:t>
                  </a:r>
                </a:p>
              </p:txBody>
            </p:sp>
            <p:sp>
              <p:nvSpPr>
                <p:cNvPr id="65" name="正方形/長方形 64"/>
                <p:cNvSpPr/>
                <p:nvPr/>
              </p:nvSpPr>
              <p:spPr>
                <a:xfrm>
                  <a:off x="-4069358" y="622099"/>
                  <a:ext cx="390273" cy="19037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テキスト ボックス 65"/>
                <p:cNvSpPr txBox="1"/>
                <p:nvPr/>
              </p:nvSpPr>
              <p:spPr>
                <a:xfrm>
                  <a:off x="-4082053" y="587793"/>
                  <a:ext cx="58809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000" b="1" dirty="0">
                      <a:solidFill>
                        <a:schemeClr val="bg1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検索</a:t>
                  </a:r>
                </a:p>
              </p:txBody>
            </p:sp>
          </p:grpSp>
          <p:cxnSp>
            <p:nvCxnSpPr>
              <p:cNvPr id="18" name="直線矢印コネクタ 17"/>
              <p:cNvCxnSpPr/>
              <p:nvPr/>
            </p:nvCxnSpPr>
            <p:spPr>
              <a:xfrm flipH="1" flipV="1">
                <a:off x="6409409" y="8549634"/>
                <a:ext cx="150712" cy="10800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矢印コネクタ 69"/>
              <p:cNvCxnSpPr/>
              <p:nvPr/>
            </p:nvCxnSpPr>
            <p:spPr>
              <a:xfrm flipH="1" flipV="1">
                <a:off x="6421943" y="8557523"/>
                <a:ext cx="150712" cy="108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テキスト ボックス 46"/>
            <p:cNvSpPr txBox="1"/>
            <p:nvPr/>
          </p:nvSpPr>
          <p:spPr>
            <a:xfrm>
              <a:off x="4563429" y="8057854"/>
              <a:ext cx="1905032" cy="28321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各支所・地域センター・福祉事務所の連絡先は１５ページをご確認ください</a:t>
              </a:r>
              <a:endPara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4496702" y="7909337"/>
              <a:ext cx="1957771" cy="568047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321018" y="516030"/>
            <a:ext cx="4723513" cy="1752535"/>
            <a:chOff x="321018" y="516030"/>
            <a:chExt cx="4723513" cy="1752535"/>
          </a:xfrm>
        </p:grpSpPr>
        <p:sp>
          <p:nvSpPr>
            <p:cNvPr id="34" name="テキスト ボックス 2"/>
            <p:cNvSpPr txBox="1">
              <a:spLocks noChangeArrowheads="1"/>
            </p:cNvSpPr>
            <p:nvPr/>
          </p:nvSpPr>
          <p:spPr bwMode="auto">
            <a:xfrm>
              <a:off x="321018" y="803880"/>
              <a:ext cx="4555681" cy="1015663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>
              <a:glow rad="101600">
                <a:schemeClr val="bg1"/>
              </a:glow>
            </a:effectLst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spcAft>
                  <a:spcPts val="0"/>
                </a:spcAft>
                <a:tabLst>
                  <a:tab pos="2700020" algn="ctr"/>
                  <a:tab pos="5400040" algn="r"/>
                </a:tabLst>
              </a:pPr>
              <a:r>
                <a:rPr lang="ja-JP" sz="6000" b="1" kern="100" dirty="0">
                  <a:ln w="19050">
                    <a:noFill/>
                  </a:ln>
                  <a:effectLst>
                    <a:glow rad="419100">
                      <a:schemeClr val="bg1">
                        <a:alpha val="84000"/>
                      </a:schemeClr>
                    </a:glow>
                  </a:effectLst>
                  <a:latin typeface="Chiller" panose="04020404031007020602" pitchFamily="82" charset="0"/>
                  <a:ea typeface="BIZ UDP明朝 Medium" panose="02020500000000000000" pitchFamily="18" charset="-128"/>
                  <a:cs typeface="Arial" panose="020B0604020202020204" pitchFamily="34" charset="0"/>
                </a:rPr>
                <a:t>市民のひろば</a:t>
              </a:r>
              <a:endParaRPr lang="ja-JP" sz="1200" b="1" kern="100" dirty="0">
                <a:ln w="19050">
                  <a:noFill/>
                </a:ln>
                <a:effectLst>
                  <a:glow rad="419100">
                    <a:schemeClr val="bg1">
                      <a:alpha val="84000"/>
                    </a:schemeClr>
                  </a:glow>
                </a:effectLst>
                <a:latin typeface="Chiller" panose="04020404031007020602" pitchFamily="82" charset="0"/>
                <a:ea typeface="BIZ UDP明朝 Medium" panose="020205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21018" y="516030"/>
              <a:ext cx="22061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spc="3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まちとつながる</a:t>
              </a:r>
              <a:endParaRPr kumimoji="1" lang="en-US" altLang="ja-JP" sz="1400" spc="3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29" name="テキスト ボックス 2"/>
            <p:cNvSpPr txBox="1">
              <a:spLocks noChangeArrowheads="1"/>
            </p:cNvSpPr>
            <p:nvPr/>
          </p:nvSpPr>
          <p:spPr bwMode="auto">
            <a:xfrm>
              <a:off x="2924307" y="1622234"/>
              <a:ext cx="2120224" cy="64633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  <a:tabLst>
                  <a:tab pos="2700020" algn="ctr"/>
                  <a:tab pos="5400040" algn="r"/>
                </a:tabLst>
              </a:pPr>
              <a:r>
                <a:rPr lang="ja-JP" sz="3600" b="1" kern="100" spc="200" dirty="0">
                  <a:effectLst>
                    <a:glow rad="419100">
                      <a:schemeClr val="bg1">
                        <a:alpha val="84000"/>
                      </a:schemeClr>
                    </a:glow>
                  </a:effectLst>
                  <a:latin typeface="BIZ UDP明朝 Medium" panose="02020500000000000000" pitchFamily="18" charset="-128"/>
                  <a:ea typeface="BIZ UDP明朝 Medium" panose="02020500000000000000" pitchFamily="18" charset="-128"/>
                  <a:cs typeface="Arial" panose="020B0604020202020204" pitchFamily="34" charset="0"/>
                </a:rPr>
                <a:t>おかやま</a:t>
              </a:r>
              <a:endParaRPr lang="ja-JP" sz="1050" b="1" kern="100" spc="200" dirty="0">
                <a:effectLst>
                  <a:glow rad="419100">
                    <a:schemeClr val="bg1">
                      <a:alpha val="84000"/>
                    </a:schemeClr>
                  </a:glow>
                </a:effectLst>
                <a:latin typeface="BIZ UDP明朝 Medium" panose="02020500000000000000" pitchFamily="18" charset="-128"/>
                <a:ea typeface="BIZ UDP明朝 Medium" panose="02020500000000000000" pitchFamily="18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5018973" y="452658"/>
            <a:ext cx="1903984" cy="1714764"/>
            <a:chOff x="5018973" y="452658"/>
            <a:chExt cx="1903984" cy="1714764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5018973" y="452658"/>
              <a:ext cx="1600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72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６</a:t>
              </a:r>
              <a:endParaRPr lang="en-US" altLang="ja-JP" sz="7200" b="1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227507" y="1529792"/>
              <a:ext cx="1600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effectLst/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Jun</a:t>
              </a:r>
              <a:r>
                <a:rPr kumimoji="1" lang="en-US" altLang="ja-JP" sz="1600" dirty="0">
                  <a:effectLst/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.202</a:t>
              </a:r>
              <a:r>
                <a:rPr kumimoji="1" lang="ja-JP" altLang="en-US" sz="1600" dirty="0">
                  <a:effectLst/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５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322757" y="1789179"/>
              <a:ext cx="1600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effectLst/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No.14</a:t>
              </a:r>
              <a:r>
                <a:rPr lang="ja-JP" altLang="en-US" sz="1400" dirty="0">
                  <a:effectLst/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７３</a:t>
              </a:r>
              <a:endParaRPr kumimoji="1" lang="ja-JP" altLang="en-US" sz="1400" dirty="0">
                <a:effectLst/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cxnSp>
          <p:nvCxnSpPr>
            <p:cNvPr id="9" name="直線コネクタ 8"/>
            <p:cNvCxnSpPr/>
            <p:nvPr/>
          </p:nvCxnSpPr>
          <p:spPr>
            <a:xfrm flipV="1">
              <a:off x="5192232" y="586272"/>
              <a:ext cx="12456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flipV="1">
              <a:off x="5192232" y="2167422"/>
              <a:ext cx="12456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25CF7B1-BBC6-49CC-ABEC-4E40573A5858}"/>
              </a:ext>
            </a:extLst>
          </p:cNvPr>
          <p:cNvSpPr/>
          <p:nvPr/>
        </p:nvSpPr>
        <p:spPr>
          <a:xfrm>
            <a:off x="360406" y="2438400"/>
            <a:ext cx="6137187" cy="43920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写真スペース</a:t>
            </a:r>
          </a:p>
        </p:txBody>
      </p: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5351BD29-EAFD-404E-8478-A0E98AEF6248}"/>
              </a:ext>
            </a:extLst>
          </p:cNvPr>
          <p:cNvGrpSpPr/>
          <p:nvPr/>
        </p:nvGrpSpPr>
        <p:grpSpPr>
          <a:xfrm>
            <a:off x="416604" y="7533912"/>
            <a:ext cx="775444" cy="307777"/>
            <a:chOff x="393644" y="8775691"/>
            <a:chExt cx="775444" cy="307777"/>
          </a:xfrm>
        </p:grpSpPr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10B23587-AD9E-456B-BDF5-4226CF66116F}"/>
                </a:ext>
              </a:extLst>
            </p:cNvPr>
            <p:cNvSpPr/>
            <p:nvPr/>
          </p:nvSpPr>
          <p:spPr>
            <a:xfrm>
              <a:off x="433704" y="8835509"/>
              <a:ext cx="695325" cy="200025"/>
            </a:xfrm>
            <a:prstGeom prst="rect">
              <a:avLst/>
            </a:prstGeom>
            <a:solidFill>
              <a:srgbClr val="F090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8D0F78C9-C0B5-4E3A-A806-EFAA86AA02C7}"/>
                </a:ext>
              </a:extLst>
            </p:cNvPr>
            <p:cNvSpPr txBox="1"/>
            <p:nvPr/>
          </p:nvSpPr>
          <p:spPr>
            <a:xfrm>
              <a:off x="393644" y="8775691"/>
              <a:ext cx="775444" cy="30777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bg1"/>
                  </a:solidFill>
                  <a:ea typeface="BIZ UDPゴシック" panose="020B0400000000000000" pitchFamily="50" charset="-128"/>
                </a:rPr>
                <a:t>TOPICS</a:t>
              </a:r>
              <a:endParaRPr kumimoji="1" lang="ja-JP" altLang="en-US" sz="1400" dirty="0">
                <a:solidFill>
                  <a:schemeClr val="bg1"/>
                </a:solidFill>
                <a:ea typeface="BIZ UDPゴシック" panose="020B0400000000000000" pitchFamily="50" charset="-128"/>
              </a:endParaRPr>
            </a:p>
          </p:txBody>
        </p:sp>
      </p:grp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B8D19FA1-C297-44C3-80DA-0CF7A678F4EF}"/>
              </a:ext>
            </a:extLst>
          </p:cNvPr>
          <p:cNvSpPr txBox="1"/>
          <p:nvPr/>
        </p:nvSpPr>
        <p:spPr>
          <a:xfrm>
            <a:off x="372598" y="7049431"/>
            <a:ext cx="1151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特集記事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6EC15884-3A2E-4A56-BF3F-2569BB3922AE}"/>
              </a:ext>
            </a:extLst>
          </p:cNvPr>
          <p:cNvGrpSpPr/>
          <p:nvPr/>
        </p:nvGrpSpPr>
        <p:grpSpPr>
          <a:xfrm>
            <a:off x="409582" y="7900226"/>
            <a:ext cx="3805046" cy="352210"/>
            <a:chOff x="409575" y="9226420"/>
            <a:chExt cx="3805046" cy="352210"/>
          </a:xfrm>
        </p:grpSpPr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1E34E28F-1135-41F6-AA59-6D7CEFE46710}"/>
                </a:ext>
              </a:extLst>
            </p:cNvPr>
            <p:cNvSpPr txBox="1"/>
            <p:nvPr/>
          </p:nvSpPr>
          <p:spPr>
            <a:xfrm>
              <a:off x="810976" y="9234703"/>
              <a:ext cx="3403645" cy="34392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1700"/>
                </a:lnSpc>
              </a:pPr>
              <a:r>
                <a:rPr lang="ja-JP" altLang="en-US" sz="1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もしものとき、どう行動しますか？（Ｐ６）</a:t>
              </a:r>
              <a:endPara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119ED595-E566-4F27-B9A9-88D21211A4A7}"/>
                </a:ext>
              </a:extLst>
            </p:cNvPr>
            <p:cNvSpPr txBox="1"/>
            <p:nvPr/>
          </p:nvSpPr>
          <p:spPr>
            <a:xfrm>
              <a:off x="409575" y="9226420"/>
              <a:ext cx="332058" cy="34392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1700"/>
                </a:lnSpc>
              </a:pPr>
              <a:r>
                <a:rPr lang="ja-JP" altLang="en-US" sz="1600" b="1" dirty="0">
                  <a:solidFill>
                    <a:srgbClr val="262626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✓</a:t>
              </a:r>
              <a:endParaRPr lang="en-US" altLang="ja-JP" sz="1600" b="1" dirty="0">
                <a:solidFill>
                  <a:srgbClr val="26262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CBF8D5C2-5391-4569-B18E-33D94FD8DCAA}"/>
              </a:ext>
            </a:extLst>
          </p:cNvPr>
          <p:cNvGrpSpPr/>
          <p:nvPr/>
        </p:nvGrpSpPr>
        <p:grpSpPr>
          <a:xfrm>
            <a:off x="409575" y="8308090"/>
            <a:ext cx="4467124" cy="352210"/>
            <a:chOff x="409575" y="9226420"/>
            <a:chExt cx="4467124" cy="352210"/>
          </a:xfrm>
        </p:grpSpPr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204C3C2B-80CE-472C-A579-5BA843AAFDA8}"/>
                </a:ext>
              </a:extLst>
            </p:cNvPr>
            <p:cNvSpPr txBox="1"/>
            <p:nvPr/>
          </p:nvSpPr>
          <p:spPr>
            <a:xfrm>
              <a:off x="810977" y="9234703"/>
              <a:ext cx="4065722" cy="34392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1700"/>
                </a:lnSpc>
              </a:pPr>
              <a:r>
                <a:rPr lang="ja-JP" altLang="en-US" sz="1400" b="1" spc="-8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さん</a:t>
              </a:r>
              <a:r>
                <a:rPr lang="ja-JP" altLang="en-US" sz="1400" b="1" spc="-8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かくウイーク（Ｐ９）</a:t>
              </a:r>
              <a:endParaRPr lang="en-US" altLang="ja-JP" sz="1400" b="1" spc="-8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1BDB3BE2-4126-43CC-9E63-13E928B4BCDA}"/>
                </a:ext>
              </a:extLst>
            </p:cNvPr>
            <p:cNvSpPr txBox="1"/>
            <p:nvPr/>
          </p:nvSpPr>
          <p:spPr>
            <a:xfrm>
              <a:off x="409575" y="9226420"/>
              <a:ext cx="332058" cy="34392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1700"/>
                </a:lnSpc>
              </a:pPr>
              <a:r>
                <a:rPr lang="ja-JP" altLang="en-US" sz="1600" b="1" dirty="0">
                  <a:solidFill>
                    <a:srgbClr val="262626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✓</a:t>
              </a:r>
              <a:endParaRPr lang="en-US" altLang="ja-JP" sz="1600" b="1" dirty="0">
                <a:solidFill>
                  <a:srgbClr val="26262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D564AA72-CD82-45D1-9A7C-5483AFB6D310}"/>
              </a:ext>
            </a:extLst>
          </p:cNvPr>
          <p:cNvGrpSpPr/>
          <p:nvPr/>
        </p:nvGrpSpPr>
        <p:grpSpPr>
          <a:xfrm>
            <a:off x="409575" y="8693315"/>
            <a:ext cx="3716868" cy="352210"/>
            <a:chOff x="409575" y="9226420"/>
            <a:chExt cx="3716868" cy="352210"/>
          </a:xfrm>
        </p:grpSpPr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915A48E7-8F9F-44AC-83D5-29D5E53BA81C}"/>
                </a:ext>
              </a:extLst>
            </p:cNvPr>
            <p:cNvSpPr txBox="1"/>
            <p:nvPr/>
          </p:nvSpPr>
          <p:spPr>
            <a:xfrm>
              <a:off x="810977" y="9234703"/>
              <a:ext cx="3315466" cy="34392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1700"/>
                </a:lnSpc>
              </a:pPr>
              <a:r>
                <a:rPr lang="ja-JP" altLang="en-US" sz="1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岡山市平和の日（Ｐ</a:t>
              </a:r>
              <a:r>
                <a:rPr lang="en-US" altLang="ja-JP" sz="1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16</a:t>
              </a:r>
              <a:r>
                <a:rPr lang="ja-JP" altLang="en-US" sz="1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）</a:t>
              </a:r>
              <a:endPara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13D16584-1FF1-4F44-8324-EC51C3651CA9}"/>
                </a:ext>
              </a:extLst>
            </p:cNvPr>
            <p:cNvSpPr txBox="1"/>
            <p:nvPr/>
          </p:nvSpPr>
          <p:spPr>
            <a:xfrm>
              <a:off x="409575" y="9226420"/>
              <a:ext cx="332058" cy="34392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1700"/>
                </a:lnSpc>
              </a:pPr>
              <a:r>
                <a:rPr lang="ja-JP" altLang="en-US" sz="1600" b="1" dirty="0">
                  <a:solidFill>
                    <a:srgbClr val="262626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✓</a:t>
              </a:r>
              <a:endParaRPr lang="en-US" altLang="ja-JP" sz="1600" b="1" dirty="0">
                <a:solidFill>
                  <a:srgbClr val="26262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74941300-9FC9-40E1-8FFF-E828AC5503FF}"/>
              </a:ext>
            </a:extLst>
          </p:cNvPr>
          <p:cNvSpPr txBox="1"/>
          <p:nvPr/>
        </p:nvSpPr>
        <p:spPr>
          <a:xfrm>
            <a:off x="1426865" y="6928876"/>
            <a:ext cx="2079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のびのび、ゆったり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467EB860-F3B9-494C-B235-D3416933F853}"/>
              </a:ext>
            </a:extLst>
          </p:cNvPr>
          <p:cNvCxnSpPr>
            <a:cxnSpLocks/>
          </p:cNvCxnSpPr>
          <p:nvPr/>
        </p:nvCxnSpPr>
        <p:spPr>
          <a:xfrm>
            <a:off x="430892" y="7067888"/>
            <a:ext cx="7754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0B8346A1-F434-44A7-A354-D20628AEEAA3}"/>
              </a:ext>
            </a:extLst>
          </p:cNvPr>
          <p:cNvCxnSpPr>
            <a:cxnSpLocks/>
          </p:cNvCxnSpPr>
          <p:nvPr/>
        </p:nvCxnSpPr>
        <p:spPr>
          <a:xfrm>
            <a:off x="430892" y="7347108"/>
            <a:ext cx="7754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CE4E7E47-3DE9-4BC6-8AB4-8258B220E4C1}"/>
              </a:ext>
            </a:extLst>
          </p:cNvPr>
          <p:cNvSpPr txBox="1"/>
          <p:nvPr/>
        </p:nvSpPr>
        <p:spPr>
          <a:xfrm>
            <a:off x="1426865" y="7192372"/>
            <a:ext cx="2079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公園でリフレッシュ</a:t>
            </a:r>
            <a:r>
              <a:rPr lang="ja-JP" altLang="en-US" sz="1400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！</a:t>
            </a:r>
            <a:endParaRPr kumimoji="1" lang="ja-JP" altLang="en-US" sz="1400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AF571781-B118-4C3D-8591-6246E0ADC826}"/>
              </a:ext>
            </a:extLst>
          </p:cNvPr>
          <p:cNvSpPr txBox="1"/>
          <p:nvPr/>
        </p:nvSpPr>
        <p:spPr>
          <a:xfrm>
            <a:off x="456944" y="9266935"/>
            <a:ext cx="2911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広報紙についてのアンケートにご協力ください。</a:t>
            </a:r>
            <a:endParaRPr kumimoji="1" lang="ja-JP" altLang="en-US" sz="11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A8C0AC15-E72B-4EDA-BD72-B3088A6F4CC6}"/>
              </a:ext>
            </a:extLst>
          </p:cNvPr>
          <p:cNvSpPr/>
          <p:nvPr/>
        </p:nvSpPr>
        <p:spPr>
          <a:xfrm>
            <a:off x="430892" y="9139061"/>
            <a:ext cx="3529639" cy="57299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0F9EB889-B6CF-430C-8415-832AD3577449}"/>
              </a:ext>
            </a:extLst>
          </p:cNvPr>
          <p:cNvSpPr/>
          <p:nvPr/>
        </p:nvSpPr>
        <p:spPr>
          <a:xfrm>
            <a:off x="3419803" y="9202998"/>
            <a:ext cx="461614" cy="4451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ＱＲ</a:t>
            </a:r>
          </a:p>
        </p:txBody>
      </p: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0318E5D6-D9A5-4B29-8024-258456FE31FE}"/>
              </a:ext>
            </a:extLst>
          </p:cNvPr>
          <p:cNvCxnSpPr>
            <a:cxnSpLocks/>
          </p:cNvCxnSpPr>
          <p:nvPr/>
        </p:nvCxnSpPr>
        <p:spPr>
          <a:xfrm>
            <a:off x="4228616" y="6962793"/>
            <a:ext cx="0" cy="2749262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221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9044</TotalTime>
  <Words>101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UDP明朝 Medium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Chiller</vt:lpstr>
      <vt:lpstr>Office テーマ</vt:lpstr>
      <vt:lpstr>PowerPoint プレゼンテーション</vt:lpstr>
    </vt:vector>
  </TitlesOfParts>
  <Company>岡山市役所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こたけ　きょうへい</dc:creator>
  <cp:lastModifiedBy>P0175587</cp:lastModifiedBy>
  <cp:revision>1006</cp:revision>
  <cp:lastPrinted>2025-01-08T04:38:09Z</cp:lastPrinted>
  <dcterms:created xsi:type="dcterms:W3CDTF">2019-10-29T05:20:47Z</dcterms:created>
  <dcterms:modified xsi:type="dcterms:W3CDTF">2025-02-06T06:39:42Z</dcterms:modified>
</cp:coreProperties>
</file>